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1945" autoAdjust="0"/>
  </p:normalViewPr>
  <p:slideViewPr>
    <p:cSldViewPr snapToGrid="0">
      <p:cViewPr varScale="1">
        <p:scale>
          <a:sx n="78" d="100"/>
          <a:sy n="78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4F2A61-5068-4F40-85E5-ADD734FE638E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5BE4BD-FD99-4787-A792-80B723B69B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8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>
            <a:spLocks/>
          </p:cNvSpPr>
          <p:nvPr userDrawn="1"/>
        </p:nvSpPr>
        <p:spPr bwMode="auto">
          <a:xfrm>
            <a:off x="71438" y="77788"/>
            <a:ext cx="8996362" cy="5189537"/>
          </a:xfrm>
          <a:custGeom>
            <a:avLst/>
            <a:gdLst>
              <a:gd name="T0" fmla="*/ 0 w 9820910"/>
              <a:gd name="T1" fmla="*/ 5189284 h 6003290"/>
              <a:gd name="T2" fmla="*/ 8996257 w 9820910"/>
              <a:gd name="T3" fmla="*/ 5189284 h 6003290"/>
              <a:gd name="T4" fmla="*/ 8996257 w 9820910"/>
              <a:gd name="T5" fmla="*/ 0 h 6003290"/>
              <a:gd name="T6" fmla="*/ 0 w 9820910"/>
              <a:gd name="T7" fmla="*/ 0 h 6003290"/>
              <a:gd name="T8" fmla="*/ 0 w 9820910"/>
              <a:gd name="T9" fmla="*/ 5189284 h 6003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" name="object 3"/>
          <p:cNvSpPr>
            <a:spLocks/>
          </p:cNvSpPr>
          <p:nvPr userDrawn="1"/>
        </p:nvSpPr>
        <p:spPr bwMode="auto">
          <a:xfrm>
            <a:off x="71438" y="5468938"/>
            <a:ext cx="8996362" cy="1206500"/>
          </a:xfrm>
          <a:custGeom>
            <a:avLst/>
            <a:gdLst>
              <a:gd name="T0" fmla="*/ 0 w 9820910"/>
              <a:gd name="T1" fmla="*/ 1206069 h 1205229"/>
              <a:gd name="T2" fmla="*/ 8996257 w 9820910"/>
              <a:gd name="T3" fmla="*/ 1206069 h 1205229"/>
              <a:gd name="T4" fmla="*/ 8996257 w 9820910"/>
              <a:gd name="T5" fmla="*/ 0 h 1205229"/>
              <a:gd name="T6" fmla="*/ 0 w 9820910"/>
              <a:gd name="T7" fmla="*/ 0 h 1205229"/>
              <a:gd name="T8" fmla="*/ 0 w 9820910"/>
              <a:gd name="T9" fmla="*/ 1206069 h 12052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1205229">
                <a:moveTo>
                  <a:pt x="0" y="1204798"/>
                </a:moveTo>
                <a:lnTo>
                  <a:pt x="9820795" y="1204798"/>
                </a:lnTo>
                <a:lnTo>
                  <a:pt x="9820795" y="0"/>
                </a:lnTo>
                <a:lnTo>
                  <a:pt x="0" y="0"/>
                </a:lnTo>
                <a:lnTo>
                  <a:pt x="0" y="1204798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6" name="object 4"/>
          <p:cNvSpPr>
            <a:spLocks/>
          </p:cNvSpPr>
          <p:nvPr userDrawn="1"/>
        </p:nvSpPr>
        <p:spPr bwMode="auto">
          <a:xfrm>
            <a:off x="682625" y="5988050"/>
            <a:ext cx="171450" cy="168275"/>
          </a:xfrm>
          <a:custGeom>
            <a:avLst/>
            <a:gdLst>
              <a:gd name="T0" fmla="*/ 171348 w 171450"/>
              <a:gd name="T1" fmla="*/ 0 h 167004"/>
              <a:gd name="T2" fmla="*/ 0 w 171450"/>
              <a:gd name="T3" fmla="*/ 0 h 167004"/>
              <a:gd name="T4" fmla="*/ 0 w 171450"/>
              <a:gd name="T5" fmla="*/ 167802 h 167004"/>
              <a:gd name="T6" fmla="*/ 171348 w 171450"/>
              <a:gd name="T7" fmla="*/ 167802 h 167004"/>
              <a:gd name="T8" fmla="*/ 171348 w 171450"/>
              <a:gd name="T9" fmla="*/ 0 h 16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285" y="440639"/>
            <a:ext cx="7772400" cy="2387600"/>
          </a:xfrm>
        </p:spPr>
        <p:txBody>
          <a:bodyPr anchor="b"/>
          <a:lstStyle>
            <a:lvl1pPr algn="ctr">
              <a:defRPr sz="60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0485" y="30305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" t="11734" r="5948" b="8889"/>
          <a:stretch/>
        </p:blipFill>
        <p:spPr>
          <a:xfrm>
            <a:off x="7138949" y="5639835"/>
            <a:ext cx="1719072" cy="8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07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2E8CB-12B8-4383-9FA6-F96535FE24DF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61243-C996-47A1-A84D-8A658DC9C7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7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7AF85-7196-4D09-BF23-932F1F0BBC17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60E1F-C6B1-4F3C-9795-E60FB65E41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3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>
            <a:spLocks/>
          </p:cNvSpPr>
          <p:nvPr userDrawn="1"/>
        </p:nvSpPr>
        <p:spPr bwMode="auto">
          <a:xfrm>
            <a:off x="80963" y="5446713"/>
            <a:ext cx="8986837" cy="1228725"/>
          </a:xfrm>
          <a:custGeom>
            <a:avLst/>
            <a:gdLst>
              <a:gd name="T0" fmla="*/ 0 w 9820910"/>
              <a:gd name="T1" fmla="*/ 1228180 h 1204595"/>
              <a:gd name="T2" fmla="*/ 8986732 w 9820910"/>
              <a:gd name="T3" fmla="*/ 1228180 h 1204595"/>
              <a:gd name="T4" fmla="*/ 8986732 w 9820910"/>
              <a:gd name="T5" fmla="*/ 0 h 1204595"/>
              <a:gd name="T6" fmla="*/ 0 w 9820910"/>
              <a:gd name="T7" fmla="*/ 0 h 1204595"/>
              <a:gd name="T8" fmla="*/ 0 w 9820910"/>
              <a:gd name="T9" fmla="*/ 1228180 h 1204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1204595">
                <a:moveTo>
                  <a:pt x="0" y="1204061"/>
                </a:moveTo>
                <a:lnTo>
                  <a:pt x="9820795" y="1204061"/>
                </a:lnTo>
                <a:lnTo>
                  <a:pt x="9820795" y="0"/>
                </a:lnTo>
                <a:lnTo>
                  <a:pt x="0" y="0"/>
                </a:lnTo>
                <a:lnTo>
                  <a:pt x="0" y="1204061"/>
                </a:lnTo>
                <a:close/>
              </a:path>
            </a:pathLst>
          </a:custGeom>
          <a:solidFill>
            <a:srgbClr val="97D5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" t="11734" r="5948" b="8889"/>
          <a:stretch/>
        </p:blipFill>
        <p:spPr>
          <a:xfrm>
            <a:off x="7163501" y="5636887"/>
            <a:ext cx="1719072" cy="864704"/>
          </a:xfrm>
          <a:prstGeom prst="rect">
            <a:avLst/>
          </a:prstGeom>
        </p:spPr>
      </p:pic>
      <p:sp>
        <p:nvSpPr>
          <p:cNvPr id="4" name="object 2"/>
          <p:cNvSpPr>
            <a:spLocks/>
          </p:cNvSpPr>
          <p:nvPr userDrawn="1"/>
        </p:nvSpPr>
        <p:spPr bwMode="auto">
          <a:xfrm>
            <a:off x="71438" y="77788"/>
            <a:ext cx="8996362" cy="5189537"/>
          </a:xfrm>
          <a:custGeom>
            <a:avLst/>
            <a:gdLst>
              <a:gd name="T0" fmla="*/ 0 w 9820910"/>
              <a:gd name="T1" fmla="*/ 5189284 h 6003290"/>
              <a:gd name="T2" fmla="*/ 8996257 w 9820910"/>
              <a:gd name="T3" fmla="*/ 5189284 h 6003290"/>
              <a:gd name="T4" fmla="*/ 8996257 w 9820910"/>
              <a:gd name="T5" fmla="*/ 0 h 6003290"/>
              <a:gd name="T6" fmla="*/ 0 w 9820910"/>
              <a:gd name="T7" fmla="*/ 0 h 6003290"/>
              <a:gd name="T8" fmla="*/ 0 w 9820910"/>
              <a:gd name="T9" fmla="*/ 5189284 h 6003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6" name="object 4"/>
          <p:cNvSpPr>
            <a:spLocks/>
          </p:cNvSpPr>
          <p:nvPr userDrawn="1"/>
        </p:nvSpPr>
        <p:spPr bwMode="auto">
          <a:xfrm>
            <a:off x="682625" y="5988050"/>
            <a:ext cx="171450" cy="168275"/>
          </a:xfrm>
          <a:custGeom>
            <a:avLst/>
            <a:gdLst>
              <a:gd name="T0" fmla="*/ 171348 w 171450"/>
              <a:gd name="T1" fmla="*/ 0 h 167004"/>
              <a:gd name="T2" fmla="*/ 0 w 171450"/>
              <a:gd name="T3" fmla="*/ 0 h 167004"/>
              <a:gd name="T4" fmla="*/ 0 w 171450"/>
              <a:gd name="T5" fmla="*/ 167802 h 167004"/>
              <a:gd name="T6" fmla="*/ 171348 w 171450"/>
              <a:gd name="T7" fmla="*/ 167802 h 167004"/>
              <a:gd name="T8" fmla="*/ 171348 w 171450"/>
              <a:gd name="T9" fmla="*/ 0 h 16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12726"/>
            <a:ext cx="7886700" cy="1035049"/>
          </a:xfrm>
        </p:spPr>
        <p:txBody>
          <a:bodyPr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383400"/>
            <a:ext cx="7886700" cy="388392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20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6ACE-8B8F-4351-A287-45175C9997B4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0BE7E-7EFB-4603-BFCA-06CB51666F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4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F581D-D7B5-4AE9-A94D-869CC931B81E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4B6DE-499D-4028-81CB-D47C739024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8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F8928-178A-416D-B2BF-9EF896D26ABE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C441-0553-4AE5-ADA2-EFE4B1358C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6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852EC-4434-4164-90B2-990CCE090FAF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8FC7E-006F-4D2D-886B-672D0C36E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1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BEB39-014F-49EA-A553-581DE4C48CAC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8D6C0-6543-4EAF-9AFF-D25AECAEAF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5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2EA70-D311-40DF-901B-8DCFB09B4FE8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5A982-7EDD-48F8-BF27-FC634944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7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978F-A22F-4F74-9922-67F12EA80696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EA4B-9447-497B-8112-BD52D5E0AB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4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384EC8-ACF5-448B-8B86-A303742DAF1C}" type="datetimeFigureOut">
              <a:rPr lang="en-US"/>
              <a:pPr>
                <a:defRPr/>
              </a:pPr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440F2D-6A0B-4828-8DEE-5125C60E1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ttendee.gototraining.com/50s78/recording/4612661668479931393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5" y="441325"/>
            <a:ext cx="8991600" cy="2387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err="1" smtClean="0"/>
              <a:t>Clearview</a:t>
            </a:r>
            <a:r>
              <a:rPr lang="en-US" sz="5400" dirty="0" smtClean="0"/>
              <a:t> Training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5" y="3304728"/>
            <a:ext cx="6858000" cy="896208"/>
          </a:xfrm>
        </p:spPr>
        <p:txBody>
          <a:bodyPr rtlCol="0"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0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sz="20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.7.2017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000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Audio Link –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000" b="1" i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object 25"/>
          <p:cNvSpPr txBox="1">
            <a:spLocks/>
          </p:cNvSpPr>
          <p:nvPr/>
        </p:nvSpPr>
        <p:spPr>
          <a:xfrm>
            <a:off x="922338" y="5954713"/>
            <a:ext cx="3698875" cy="46166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500" b="0" i="0" kern="1200">
                <a:solidFill>
                  <a:srgbClr val="006CA3"/>
                </a:solidFill>
                <a:latin typeface="Times New Roman"/>
                <a:ea typeface="+mn-ea"/>
                <a:cs typeface="Times New Roman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pc="70" dirty="0" smtClean="0">
                <a:solidFill>
                  <a:schemeClr val="tx1"/>
                </a:solidFill>
                <a:latin typeface="Calibri" panose="020F0502020204030204" pitchFamily="34" charset="0"/>
              </a:rPr>
              <a:t>Jill Saperstein, </a:t>
            </a:r>
            <a:r>
              <a:rPr lang="en-US" b="1" spc="7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Clearview</a:t>
            </a:r>
            <a:r>
              <a:rPr lang="en-US" b="1" spc="7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Training</a:t>
            </a:r>
            <a:r>
              <a:rPr lang="en-US" b="1" spc="7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b="1" spc="70" dirty="0">
                <a:solidFill>
                  <a:schemeClr val="tx1"/>
                </a:solidFill>
                <a:latin typeface="Calibri" panose="020F0502020204030204" pitchFamily="34" charset="0"/>
              </a:rPr>
              <a:t>– </a:t>
            </a:r>
            <a:r>
              <a:rPr lang="en-US" b="1" spc="70" dirty="0" smtClean="0">
                <a:solidFill>
                  <a:schemeClr val="tx1"/>
                </a:solidFill>
                <a:latin typeface="Calibri" panose="020F0502020204030204" pitchFamily="34" charset="0"/>
              </a:rPr>
              <a:t>6</a:t>
            </a:r>
            <a:r>
              <a:rPr lang="en-US" b="1" spc="70" dirty="0" smtClean="0">
                <a:solidFill>
                  <a:schemeClr val="tx1"/>
                </a:solidFill>
                <a:latin typeface="Calibri" panose="020F0502020204030204" pitchFamily="34" charset="0"/>
              </a:rPr>
              <a:t>.7.2017</a:t>
            </a:r>
            <a:endParaRPr lang="en-US" spc="125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1795" y="4102443"/>
            <a:ext cx="5989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attendee.gototraining.com/50s78/recording/4612661668479931393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3337</TotalTime>
  <Words>16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Clearview Training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Simon</dc:creator>
  <cp:lastModifiedBy>Lindita Bajrami</cp:lastModifiedBy>
  <cp:revision>463</cp:revision>
  <dcterms:created xsi:type="dcterms:W3CDTF">2015-01-26T15:38:39Z</dcterms:created>
  <dcterms:modified xsi:type="dcterms:W3CDTF">2017-06-09T16:56:23Z</dcterms:modified>
</cp:coreProperties>
</file>